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98992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2A3862F-E544-0F43-375E-50DEA4B8F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8" t="3183" r="-20928"/>
          <a:stretch/>
        </p:blipFill>
        <p:spPr>
          <a:xfrm>
            <a:off x="7168976" y="-489327"/>
            <a:ext cx="5507085" cy="3855600"/>
          </a:xfrm>
          <a:prstGeom prst="rect">
            <a:avLst/>
          </a:prstGeom>
        </p:spPr>
      </p:pic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B79ED4A-2DE5-D5DB-960F-B6550F65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86" t="4394" r="-12709" b="4050"/>
          <a:stretch/>
        </p:blipFill>
        <p:spPr>
          <a:xfrm>
            <a:off x="5203289" y="3290540"/>
            <a:ext cx="5507085" cy="3855600"/>
          </a:xfrm>
          <a:prstGeom prst="rect">
            <a:avLst/>
          </a:prstGeom>
        </p:spPr>
      </p:pic>
      <p:pic>
        <p:nvPicPr>
          <p:cNvPr id="11" name="Imagem 10" descr="Uma imagem contendo comida, bolo, pedaço, mesa&#10;&#10;Descrição gerada automaticamente">
            <a:extLst>
              <a:ext uri="{FF2B5EF4-FFF2-40B4-BE49-F238E27FC236}">
                <a16:creationId xmlns:a16="http://schemas.microsoft.com/office/drawing/2014/main" id="{93A85D2C-A201-20DB-D5CF-3FC7EF4B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4" t="12261" r="-3950" b="12449"/>
          <a:stretch/>
        </p:blipFill>
        <p:spPr>
          <a:xfrm>
            <a:off x="8468914" y="1501200"/>
            <a:ext cx="5507085" cy="3855600"/>
          </a:xfrm>
          <a:prstGeom prst="rect">
            <a:avLst/>
          </a:prstGeom>
        </p:spPr>
      </p:pic>
      <p:pic>
        <p:nvPicPr>
          <p:cNvPr id="13" name="Imagem 12" descr="Caixa de comida&#10;&#10;Descrição gerada automaticamente com confiança baixa">
            <a:extLst>
              <a:ext uri="{FF2B5EF4-FFF2-40B4-BE49-F238E27FC236}">
                <a16:creationId xmlns:a16="http://schemas.microsoft.com/office/drawing/2014/main" id="{6BA4CA05-91CC-EFC6-0B8B-8BB6B41B0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22" t="5145" r="-13500" b="6697"/>
          <a:stretch/>
        </p:blipFill>
        <p:spPr>
          <a:xfrm>
            <a:off x="9134664" y="3524384"/>
            <a:ext cx="550708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4886CB2-DEBC-C526-D080-0FB15576EE3B}"/>
              </a:ext>
            </a:extLst>
          </p:cNvPr>
          <p:cNvSpPr/>
          <p:nvPr/>
        </p:nvSpPr>
        <p:spPr>
          <a:xfrm>
            <a:off x="-5820" y="398992"/>
            <a:ext cx="550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7855"/>
          <a:stretch/>
        </p:blipFill>
        <p:spPr bwMode="auto">
          <a:xfrm>
            <a:off x="973196" y="519307"/>
            <a:ext cx="5507999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1771" r="12626" b="-798"/>
          <a:stretch/>
        </p:blipFill>
        <p:spPr bwMode="auto">
          <a:xfrm>
            <a:off x="7460210" y="670958"/>
            <a:ext cx="5508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BD9073-0413-00CA-BFB7-9164F70D27C5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14 x 15,30</a:t>
            </a:r>
          </a:p>
        </p:txBody>
      </p:sp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4498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03" r="-20729"/>
          <a:stretch/>
        </p:blipFill>
        <p:spPr bwMode="auto">
          <a:xfrm>
            <a:off x="-913274" y="2410358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5656" r="688" b="16366"/>
          <a:stretch/>
        </p:blipFill>
        <p:spPr bwMode="auto">
          <a:xfrm>
            <a:off x="7074888" y="20892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arrafa de plástico com frutas dentro&#10;&#10;Descrição gerada automaticamente">
            <a:extLst>
              <a:ext uri="{FF2B5EF4-FFF2-40B4-BE49-F238E27FC236}">
                <a16:creationId xmlns:a16="http://schemas.microsoft.com/office/drawing/2014/main" id="{28092D6E-7AB5-B001-6665-364931AA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0" t="2296" r="-18275" b="2296"/>
          <a:stretch/>
        </p:blipFill>
        <p:spPr>
          <a:xfrm>
            <a:off x="8788340" y="345769"/>
            <a:ext cx="5507085" cy="3855600"/>
          </a:xfrm>
          <a:prstGeom prst="rect">
            <a:avLst/>
          </a:prstGeom>
        </p:spPr>
      </p:pic>
      <p:pic>
        <p:nvPicPr>
          <p:cNvPr id="8" name="Imagem 7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37B3EC0E-C0E3-2ED4-818D-06AF0530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2" r="-21821"/>
          <a:stretch/>
        </p:blipFill>
        <p:spPr>
          <a:xfrm>
            <a:off x="3003884" y="2410358"/>
            <a:ext cx="5507085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41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31</cp:revision>
  <dcterms:created xsi:type="dcterms:W3CDTF">2022-10-31T13:05:44Z</dcterms:created>
  <dcterms:modified xsi:type="dcterms:W3CDTF">2023-01-03T14:31:41Z</dcterms:modified>
</cp:coreProperties>
</file>